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2E3FC-20B1-457C-91D3-4E35EB927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8F685E-0647-4548-9747-3FAC632F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68A7CD-16A3-4560-A309-7C05EABE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5336D-18C1-4A02-857B-EFBA9748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ACD1B-1CC1-4CE5-B9FC-C3B8739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87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9F441-F260-4CB2-8397-C37D00A1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FF7225-6409-4067-8C96-99E1F3F6D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1636EC-8364-4F95-956C-E2725317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8B7C9D-B64D-4BBC-919A-30A7DD5B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3322F2-0745-4A39-AF7C-C1D15F9C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47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2C369E-2BDC-4EDE-9188-27D0EE0F7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14D4AE-9BE7-448D-9854-1F2D92182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40ACF9-D9C4-4C4E-8C68-B866AFDF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274285-7B07-4C1C-B33E-E73D52ED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A701A-8927-431B-9CC5-F8B4B5D8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EBAD2-66D3-4C5E-BBA1-6BF00C07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EC1B9-22F7-4DD8-A1CB-8AEE30F4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FE59D0-6438-4875-9D65-92547A80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2509FF-CC77-4776-AAF7-FB1749DC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5BB7EC-24AA-40A1-BD81-72424BCF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97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C74CE-C5F8-4BA6-B177-06F43A9A8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46D7A0-D010-4410-B5B5-38C821E5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E7B3B8-835D-4A53-9788-47ECD179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598E8-D529-4D70-81D4-492D4949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54EE12-3B01-4694-84A2-72B7EF43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49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04B4EF-CCFE-4EDE-B21A-A27273A5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2138F7-60FA-4F90-AD60-087AF1A12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5D5BCB-037A-4011-8A0E-EB6E0DC10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E68799-1334-4DB3-A681-525CC273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2435D7-F54B-4722-8A83-74B1668D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4BCBC9-B90C-4B8F-8744-F433D3DB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0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9AF7D-A24E-431C-A3D9-A6F3BEE1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F043C0-C03D-41F8-83EB-C78D4542F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2ABEA7-DA36-4BE0-BA2C-8F7854D34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D0D7045-1D99-4745-AA00-2EA5BE3B7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B6E6EE-4C17-4E61-8073-D620DD9E1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856A8A6-5375-43F9-8195-283633D9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95BF801-2D0E-4DDD-8CCB-6ADA140A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201EB8-0A4F-4B01-80D7-544E292E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69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46E51-82CB-4D5D-A597-63B71BC32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1A3202-4B8F-4690-9B9B-4DFE51C3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9E6B30-60E4-41D6-B66D-1F89B189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CF1712-2F35-4E31-9EAF-4AF59853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64F487-ED5D-436B-A16C-540B507C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6B1DEF-8801-4A23-98F0-53D1DD679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4120EE-AC42-4F24-91DC-B74E5AD4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1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741F0-BE4A-4935-A099-96474C60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D2FC5-C241-43F3-8506-B4A4C2170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CBD8C8-C4E7-434B-BC54-46DFF50F2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2FE93C-BE34-42A8-A14D-E9D79540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A28BAA-E3BE-4A0A-8B80-28F08AE0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ECA01-B9E3-4FC2-99BD-70B65F12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50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BCF67-19AA-4E79-8FC7-17852705E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7A9846-2258-4C57-9291-C66E4C33F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D41367-8861-4F33-BE63-DD25CC618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F96A03-35E6-477D-92E2-26B4BD28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C3E372-F19E-4A25-A851-287E1752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B8F233-4509-41AB-83D3-7E6E1D9D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27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BAE813-C905-4E9D-B622-AAC9ED7E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73BCF7-8835-41CE-A630-CCEF4B2B7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C1126-99B0-4278-8A9D-16CDC6C9A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1943-2514-4AB1-84B2-B55EC1CD856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A2DCFB-7231-4619-B79D-5578C230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33C481-3869-4AFD-9634-B13B2ABDC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E4EB-0FF5-404D-A025-C781DAFCF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4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D98E7137-0A95-4C3F-AF16-822B3ADC0B46}"/>
              </a:ext>
            </a:extLst>
          </p:cNvPr>
          <p:cNvCxnSpPr>
            <a:cxnSpLocks/>
          </p:cNvCxnSpPr>
          <p:nvPr/>
        </p:nvCxnSpPr>
        <p:spPr>
          <a:xfrm flipH="1" flipV="1">
            <a:off x="3895745" y="3625751"/>
            <a:ext cx="3215517" cy="236073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C1DEF59E-F3E2-46A5-BB6D-5BB0523F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38" y="0"/>
            <a:ext cx="10543591" cy="1325563"/>
          </a:xfrm>
        </p:spPr>
        <p:txBody>
          <a:bodyPr>
            <a:normAutofit/>
          </a:bodyPr>
          <a:lstStyle/>
          <a:p>
            <a:r>
              <a:rPr lang="de-DE" sz="4000" dirty="0"/>
              <a:t>Rekonstruierte Bücherbewegungen in das, bzw. innerhalb des „Protektorats Böhmen und Mähren“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0005C510-1973-4155-BF37-1ED26E22CBDE}"/>
              </a:ext>
            </a:extLst>
          </p:cNvPr>
          <p:cNvSpPr/>
          <p:nvPr/>
        </p:nvSpPr>
        <p:spPr>
          <a:xfrm>
            <a:off x="586643" y="1320589"/>
            <a:ext cx="616872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Reichssicherheitshauptamt (RSHA), Berlin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Sammlung beschlagnahmter Bibliotheken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3310BDC-7247-4118-BE4D-45F953652E0D}"/>
              </a:ext>
            </a:extLst>
          </p:cNvPr>
          <p:cNvSpPr/>
          <p:nvPr/>
        </p:nvSpPr>
        <p:spPr>
          <a:xfrm>
            <a:off x="4105252" y="2613647"/>
            <a:ext cx="2256787" cy="1067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Theresienstadt, Bucherfassungs-gruppe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bzw</a:t>
            </a:r>
            <a:r>
              <a:rPr lang="de-DE" dirty="0">
                <a:solidFill>
                  <a:prstClr val="white"/>
                </a:solidFill>
                <a:latin typeface="Calibri" panose="020F0502020204030204"/>
              </a:rPr>
              <a:t>. „Talmudkommando“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96B42D58-D5FD-4DB7-9E5F-0216E5541E49}"/>
              </a:ext>
            </a:extLst>
          </p:cNvPr>
          <p:cNvSpPr/>
          <p:nvPr/>
        </p:nvSpPr>
        <p:spPr>
          <a:xfrm>
            <a:off x="2137702" y="2613647"/>
            <a:ext cx="1779786" cy="1067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Theresienstadt, öffentliche Bibliotheken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409F7826-889B-461B-A443-6EE217D50848}"/>
              </a:ext>
            </a:extLst>
          </p:cNvPr>
          <p:cNvSpPr/>
          <p:nvPr/>
        </p:nvSpPr>
        <p:spPr>
          <a:xfrm>
            <a:off x="7209114" y="2174474"/>
            <a:ext cx="2389307" cy="580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Schlösser in Schlesien und im Sudetengebiet</a:t>
            </a: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7B5860E5-F8B8-47E5-86E4-BA51052C1434}"/>
              </a:ext>
            </a:extLst>
          </p:cNvPr>
          <p:cNvSpPr/>
          <p:nvPr/>
        </p:nvSpPr>
        <p:spPr>
          <a:xfrm>
            <a:off x="8553730" y="5035519"/>
            <a:ext cx="2777243" cy="8253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Jüdisches Museum Prag (samt dazugehöriger Gebäude)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6A320D51-4D27-49C4-9B87-8C80F453EAAB}"/>
              </a:ext>
            </a:extLst>
          </p:cNvPr>
          <p:cNvSpPr/>
          <p:nvPr/>
        </p:nvSpPr>
        <p:spPr>
          <a:xfrm>
            <a:off x="6350197" y="6086022"/>
            <a:ext cx="2153937" cy="5800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Treuhandstelle Prag</a:t>
            </a: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A3318302-F85A-4AED-BA2A-2708ADEF8320}"/>
              </a:ext>
            </a:extLst>
          </p:cNvPr>
          <p:cNvSpPr/>
          <p:nvPr/>
        </p:nvSpPr>
        <p:spPr>
          <a:xfrm>
            <a:off x="2389519" y="4029565"/>
            <a:ext cx="1707687" cy="11130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Bücher im Handgepäck der Deportierten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7C65469F-A975-4279-8F38-624A4FF42302}"/>
              </a:ext>
            </a:extLst>
          </p:cNvPr>
          <p:cNvSpPr/>
          <p:nvPr/>
        </p:nvSpPr>
        <p:spPr>
          <a:xfrm>
            <a:off x="9212591" y="3578032"/>
            <a:ext cx="2867275" cy="84221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Bücher der Deportierten, die in Beziehung zur IKG Prag standen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462FE8D-B00F-41A1-B6D8-FC97CDDF838B}"/>
              </a:ext>
            </a:extLst>
          </p:cNvPr>
          <p:cNvSpPr/>
          <p:nvPr/>
        </p:nvSpPr>
        <p:spPr>
          <a:xfrm>
            <a:off x="3212841" y="5314950"/>
            <a:ext cx="2525486" cy="135107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den Haushalten verbliebene Bücher deportierter TschechoslowakInnen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66D3F624-067D-4AB0-86B1-FD70724B3B71}"/>
              </a:ext>
            </a:extLst>
          </p:cNvPr>
          <p:cNvCxnSpPr>
            <a:cxnSpLocks/>
          </p:cNvCxnSpPr>
          <p:nvPr/>
        </p:nvCxnSpPr>
        <p:spPr>
          <a:xfrm>
            <a:off x="2819743" y="2282185"/>
            <a:ext cx="209704" cy="30083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15FC6611-4B44-4DC5-8367-EBFA09B002BB}"/>
              </a:ext>
            </a:extLst>
          </p:cNvPr>
          <p:cNvCxnSpPr>
            <a:cxnSpLocks/>
          </p:cNvCxnSpPr>
          <p:nvPr/>
        </p:nvCxnSpPr>
        <p:spPr>
          <a:xfrm>
            <a:off x="4688299" y="2282185"/>
            <a:ext cx="209704" cy="33146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80DBF01-91C0-4656-B2D4-A30963CCE879}"/>
              </a:ext>
            </a:extLst>
          </p:cNvPr>
          <p:cNvCxnSpPr>
            <a:cxnSpLocks/>
          </p:cNvCxnSpPr>
          <p:nvPr/>
        </p:nvCxnSpPr>
        <p:spPr>
          <a:xfrm flipH="1" flipV="1">
            <a:off x="2935079" y="3681537"/>
            <a:ext cx="208348" cy="31760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CBAA97-9414-4717-98F5-A9AD3D2B419C}"/>
              </a:ext>
            </a:extLst>
          </p:cNvPr>
          <p:cNvCxnSpPr>
            <a:cxnSpLocks/>
          </p:cNvCxnSpPr>
          <p:nvPr/>
        </p:nvCxnSpPr>
        <p:spPr>
          <a:xfrm>
            <a:off x="6876661" y="1968759"/>
            <a:ext cx="332453" cy="20571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AAFEBC0F-B6A3-4A71-86D7-235F53A8DF0B}"/>
              </a:ext>
            </a:extLst>
          </p:cNvPr>
          <p:cNvCxnSpPr>
            <a:cxnSpLocks/>
          </p:cNvCxnSpPr>
          <p:nvPr/>
        </p:nvCxnSpPr>
        <p:spPr>
          <a:xfrm flipH="1">
            <a:off x="6414179" y="2954215"/>
            <a:ext cx="341184" cy="16991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AC54374A-4F58-4CF3-B571-E2D6479F9B88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6943192" y="2772823"/>
            <a:ext cx="244653" cy="13370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7B578EF8-2801-463D-B3B2-364A7B87CFFE}"/>
              </a:ext>
            </a:extLst>
          </p:cNvPr>
          <p:cNvCxnSpPr>
            <a:cxnSpLocks/>
          </p:cNvCxnSpPr>
          <p:nvPr/>
        </p:nvCxnSpPr>
        <p:spPr>
          <a:xfrm flipH="1">
            <a:off x="10151706" y="4483264"/>
            <a:ext cx="349563" cy="55225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37F6D230-244F-439B-80BD-D19867932BA9}"/>
              </a:ext>
            </a:extLst>
          </p:cNvPr>
          <p:cNvCxnSpPr>
            <a:cxnSpLocks/>
          </p:cNvCxnSpPr>
          <p:nvPr/>
        </p:nvCxnSpPr>
        <p:spPr>
          <a:xfrm flipV="1">
            <a:off x="8617488" y="5944333"/>
            <a:ext cx="362338" cy="27279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E4ABA18B-FA91-4CD1-9217-F0E1AD500953}"/>
              </a:ext>
            </a:extLst>
          </p:cNvPr>
          <p:cNvCxnSpPr>
            <a:cxnSpLocks/>
          </p:cNvCxnSpPr>
          <p:nvPr/>
        </p:nvCxnSpPr>
        <p:spPr>
          <a:xfrm>
            <a:off x="5806416" y="6086022"/>
            <a:ext cx="473586" cy="11847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0266FDFA-671D-4AE5-89E9-391B445F92C9}"/>
              </a:ext>
            </a:extLst>
          </p:cNvPr>
          <p:cNvSpPr txBox="1"/>
          <p:nvPr/>
        </p:nvSpPr>
        <p:spPr>
          <a:xfrm>
            <a:off x="6702484" y="2721859"/>
            <a:ext cx="24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3883E4BC-2AEB-47AC-8D71-6013F8A1EB6D}"/>
              </a:ext>
            </a:extLst>
          </p:cNvPr>
          <p:cNvSpPr/>
          <p:nvPr/>
        </p:nvSpPr>
        <p:spPr>
          <a:xfrm>
            <a:off x="9212591" y="6217127"/>
            <a:ext cx="2947086" cy="5800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Bücher aus dem Budapester Rabbinerseminar</a:t>
            </a:r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8CA3BCA7-9FD1-424A-B109-2EAA4EC7508A}"/>
              </a:ext>
            </a:extLst>
          </p:cNvPr>
          <p:cNvCxnSpPr>
            <a:cxnSpLocks/>
          </p:cNvCxnSpPr>
          <p:nvPr/>
        </p:nvCxnSpPr>
        <p:spPr>
          <a:xfrm flipH="1" flipV="1">
            <a:off x="10422295" y="5954916"/>
            <a:ext cx="221493" cy="23403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94BA092B-26C1-4393-87C9-D1D5EE7DBA23}"/>
              </a:ext>
            </a:extLst>
          </p:cNvPr>
          <p:cNvSpPr/>
          <p:nvPr/>
        </p:nvSpPr>
        <p:spPr>
          <a:xfrm>
            <a:off x="5817280" y="3750443"/>
            <a:ext cx="2451214" cy="111264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Bücher tschechoslowakisch-jüdischer Gemeinden / Synagogen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A2565EE2-9237-4D9B-BDED-0E270D7179C6}"/>
              </a:ext>
            </a:extLst>
          </p:cNvPr>
          <p:cNvCxnSpPr>
            <a:cxnSpLocks/>
          </p:cNvCxnSpPr>
          <p:nvPr/>
        </p:nvCxnSpPr>
        <p:spPr>
          <a:xfrm>
            <a:off x="8268494" y="4810378"/>
            <a:ext cx="285236" cy="23374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2C2757B4-94B4-4F60-8075-9A99EACEA81B}"/>
              </a:ext>
            </a:extLst>
          </p:cNvPr>
          <p:cNvSpPr/>
          <p:nvPr/>
        </p:nvSpPr>
        <p:spPr>
          <a:xfrm>
            <a:off x="682716" y="5066823"/>
            <a:ext cx="1487999" cy="580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Gestapo Prag</a:t>
            </a: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CADC57C1-9394-4CA4-8092-66E82167A6D1}"/>
              </a:ext>
            </a:extLst>
          </p:cNvPr>
          <p:cNvSpPr/>
          <p:nvPr/>
        </p:nvSpPr>
        <p:spPr>
          <a:xfrm>
            <a:off x="947051" y="6204499"/>
            <a:ext cx="1969628" cy="60121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Jüdische Logen im „Protektorat“</a:t>
            </a: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792F3AB-E553-4ED6-946B-AD1368366D2B}"/>
              </a:ext>
            </a:extLst>
          </p:cNvPr>
          <p:cNvSpPr/>
          <p:nvPr/>
        </p:nvSpPr>
        <p:spPr>
          <a:xfrm>
            <a:off x="51320" y="3650906"/>
            <a:ext cx="1487999" cy="78570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NSDAP Hauptarchiv München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9DB922F2-77DD-463C-8673-AEC1E142F6CB}"/>
              </a:ext>
            </a:extLst>
          </p:cNvPr>
          <p:cNvCxnSpPr>
            <a:cxnSpLocks/>
            <a:endCxn id="37" idx="2"/>
          </p:cNvCxnSpPr>
          <p:nvPr/>
        </p:nvCxnSpPr>
        <p:spPr>
          <a:xfrm flipH="1" flipV="1">
            <a:off x="795320" y="4436613"/>
            <a:ext cx="151731" cy="53018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3DAE7EC3-B57C-4E35-BE77-A87539EABD8C}"/>
              </a:ext>
            </a:extLst>
          </p:cNvPr>
          <p:cNvCxnSpPr>
            <a:cxnSpLocks/>
          </p:cNvCxnSpPr>
          <p:nvPr/>
        </p:nvCxnSpPr>
        <p:spPr>
          <a:xfrm flipH="1" flipV="1">
            <a:off x="1274985" y="5683344"/>
            <a:ext cx="151730" cy="43919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B7AA4122-E931-44D2-AD97-F75B6154C541}"/>
              </a:ext>
            </a:extLst>
          </p:cNvPr>
          <p:cNvSpPr/>
          <p:nvPr/>
        </p:nvSpPr>
        <p:spPr>
          <a:xfrm>
            <a:off x="9977897" y="1938036"/>
            <a:ext cx="2099116" cy="1067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Reinhard-Heydrich-Stiftung / Oriental. Institut der Dt. Universität Prag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CDE92C74-EB70-4422-9633-28EF3EA8B5B3}"/>
              </a:ext>
            </a:extLst>
          </p:cNvPr>
          <p:cNvSpPr/>
          <p:nvPr/>
        </p:nvSpPr>
        <p:spPr>
          <a:xfrm>
            <a:off x="6609514" y="5132246"/>
            <a:ext cx="1707686" cy="362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NS-Funktionäre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94CF2DC0-6EA9-4F1F-9420-6ADEEC301CA8}"/>
              </a:ext>
            </a:extLst>
          </p:cNvPr>
          <p:cNvCxnSpPr>
            <a:cxnSpLocks/>
          </p:cNvCxnSpPr>
          <p:nvPr/>
        </p:nvCxnSpPr>
        <p:spPr>
          <a:xfrm flipH="1" flipV="1">
            <a:off x="7463357" y="5546480"/>
            <a:ext cx="77760" cy="44689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1B5D3DA6-2651-4B1E-AF96-2ACBECD457C3}"/>
              </a:ext>
            </a:extLst>
          </p:cNvPr>
          <p:cNvCxnSpPr>
            <a:cxnSpLocks/>
          </p:cNvCxnSpPr>
          <p:nvPr/>
        </p:nvCxnSpPr>
        <p:spPr>
          <a:xfrm flipV="1">
            <a:off x="8317200" y="2974991"/>
            <a:ext cx="1644614" cy="70654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0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Rekonstruierte Bücherbewegungen in das, bzw. innerhalb des „Protektorats Böhmen und Mähren“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Rekonstruierte Bücherbewegungen in das, bzw. im „Protektorat Böhmen und Mähren“</dc:title>
  <dc:creator>Zschommler</dc:creator>
  <cp:lastModifiedBy>Zschommler</cp:lastModifiedBy>
  <cp:revision>3</cp:revision>
  <dcterms:created xsi:type="dcterms:W3CDTF">2024-06-05T15:21:21Z</dcterms:created>
  <dcterms:modified xsi:type="dcterms:W3CDTF">2024-06-05T15:40:20Z</dcterms:modified>
</cp:coreProperties>
</file>